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7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C994226-B126-4013-95DF-88532510BBA7}" type="datetimeFigureOut">
              <a:rPr lang="en-IN" smtClean="0"/>
              <a:t>17-04-2020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8384297-C6D9-405D-80AD-4D461840BBFD}" type="slidenum">
              <a:rPr lang="en-IN" smtClean="0"/>
              <a:t>‹#›</a:t>
            </a:fld>
            <a:endParaRPr lang="en-IN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64544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94226-B126-4013-95DF-88532510BBA7}" type="datetimeFigureOut">
              <a:rPr lang="en-IN" smtClean="0"/>
              <a:t>17-04-2020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84297-C6D9-405D-80AD-4D461840BB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3376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C994226-B126-4013-95DF-88532510BBA7}" type="datetimeFigureOut">
              <a:rPr lang="en-IN" smtClean="0"/>
              <a:t>17-04-2020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8384297-C6D9-405D-80AD-4D461840BBFD}" type="slidenum">
              <a:rPr lang="en-IN" smtClean="0"/>
              <a:t>‹#›</a:t>
            </a:fld>
            <a:endParaRPr lang="en-IN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5354051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94226-B126-4013-95DF-88532510BBA7}" type="datetimeFigureOut">
              <a:rPr lang="en-IN" smtClean="0"/>
              <a:t>17-04-2020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84297-C6D9-405D-80AD-4D461840BB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37224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94226-B126-4013-95DF-88532510BBA7}" type="datetimeFigureOut">
              <a:rPr lang="en-IN" smtClean="0"/>
              <a:t>17-04-2020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84297-C6D9-405D-80AD-4D461840BB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71003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94226-B126-4013-95DF-88532510BBA7}" type="datetimeFigureOut">
              <a:rPr lang="en-IN" smtClean="0"/>
              <a:t>17-04-2020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84297-C6D9-405D-80AD-4D461840BB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2317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94226-B126-4013-95DF-88532510BBA7}" type="datetimeFigureOut">
              <a:rPr lang="en-IN" smtClean="0"/>
              <a:t>17-04-2020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84297-C6D9-405D-80AD-4D461840BB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7762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FC994226-B126-4013-95DF-88532510BBA7}" type="datetimeFigureOut">
              <a:rPr lang="en-IN" smtClean="0"/>
              <a:t>17-04-2020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98384297-C6D9-405D-80AD-4D461840BBFD}" type="slidenum">
              <a:rPr lang="en-IN" smtClean="0"/>
              <a:t>‹#›</a:t>
            </a:fld>
            <a:endParaRPr lang="en-IN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208548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FC994226-B126-4013-95DF-88532510BBA7}" type="datetimeFigureOut">
              <a:rPr lang="en-IN" smtClean="0"/>
              <a:t>17-04-2020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98384297-C6D9-405D-80AD-4D461840BB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1069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94226-B126-4013-95DF-88532510BBA7}" type="datetimeFigureOut">
              <a:rPr lang="en-IN" smtClean="0"/>
              <a:t>17-04-2020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84297-C6D9-405D-80AD-4D461840BB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8816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94226-B126-4013-95DF-88532510BBA7}" type="datetimeFigureOut">
              <a:rPr lang="en-IN" smtClean="0"/>
              <a:t>17-04-2020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84297-C6D9-405D-80AD-4D461840BB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9167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FC994226-B126-4013-95DF-88532510BBA7}" type="datetimeFigureOut">
              <a:rPr lang="en-IN" smtClean="0"/>
              <a:t>17-04-2020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8384297-C6D9-405D-80AD-4D461840BBFD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33789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516E7-E511-4AA2-B705-D7572A3021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sz="9600" dirty="0"/>
              <a:t>Parts of a whole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A518A5-3893-4D0D-9B56-54C8E525CC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/>
              <a:t>-DRISHTI DOSHI </a:t>
            </a:r>
          </a:p>
          <a:p>
            <a:r>
              <a:rPr lang="en-IN" dirty="0"/>
              <a:t>Section j </a:t>
            </a:r>
          </a:p>
        </p:txBody>
      </p:sp>
    </p:spTree>
    <p:extLst>
      <p:ext uri="{BB962C8B-B14F-4D97-AF65-F5344CB8AC3E}">
        <p14:creationId xmlns:p14="http://schemas.microsoft.com/office/powerpoint/2010/main" val="3421585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509B4-5B83-4BEF-A906-4885AA137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Mind maps </a:t>
            </a:r>
            <a:br>
              <a:rPr lang="en-IN" dirty="0"/>
            </a:br>
            <a:r>
              <a:rPr lang="en-IN" sz="4400" dirty="0">
                <a:latin typeface="Arial Rounded MT Bold" panose="020F0704030504030204" pitchFamily="34" charset="0"/>
              </a:rPr>
              <a:t>1] INTERIOR DESIGN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029D15A-799E-4690-B4FC-00FCE09A1B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286001"/>
            <a:ext cx="4305743" cy="3593591"/>
          </a:xfrm>
        </p:spPr>
        <p:txBody>
          <a:bodyPr>
            <a:normAutofit fontScale="92500"/>
          </a:bodyPr>
          <a:lstStyle/>
          <a:p>
            <a:r>
              <a:rPr lang="en-IN" dirty="0"/>
              <a:t>Interior design is the art and science of enhancing the interior of a building to achieve an aesthetically pleasing environment.</a:t>
            </a:r>
          </a:p>
          <a:p>
            <a:r>
              <a:rPr lang="en-IN" dirty="0"/>
              <a:t>Some of the categories are Ergonomics, Human Anthropometry, Construction, Storage, Space and Theme</a:t>
            </a:r>
          </a:p>
          <a:p>
            <a:r>
              <a:rPr lang="en-IN" dirty="0"/>
              <a:t>There are common elements like material, dimensions, proportions for a few categories.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A2493AD-B677-4E79-9121-27C5D7C1F1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421" y="1874517"/>
            <a:ext cx="6214369" cy="4726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686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287CF-0F29-412B-9381-C4CA12569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400" dirty="0">
                <a:latin typeface="Arial Rounded MT Bold" panose="020F0704030504030204" pitchFamily="34" charset="0"/>
              </a:rPr>
              <a:t>2] PRODUCT DESIGN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68134-46FC-4C19-B24E-C6A600C7B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98485"/>
            <a:ext cx="3781961" cy="5317724"/>
          </a:xfrm>
        </p:spPr>
        <p:txBody>
          <a:bodyPr/>
          <a:lstStyle/>
          <a:p>
            <a:r>
              <a:rPr lang="en-IN" dirty="0"/>
              <a:t>Product design is to create a new product to be sold by a business to it’s customers.</a:t>
            </a:r>
          </a:p>
          <a:p>
            <a:r>
              <a:rPr lang="en-IN" dirty="0"/>
              <a:t>Some of the categories are Process, Products, Research , Technicality, User Experience, Production Design, Concepts and Material Exploration</a:t>
            </a:r>
          </a:p>
          <a:p>
            <a:r>
              <a:rPr lang="en-IN" dirty="0"/>
              <a:t>Software’s used in Product design :- Rhino, Solid works, Illustrator, Key shot, AutoCAD.</a:t>
            </a:r>
          </a:p>
          <a:p>
            <a:endParaRPr lang="en-IN" dirty="0"/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345B41-B1DF-41E5-84FD-234098F686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962" y="1198485"/>
            <a:ext cx="6915705" cy="531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654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687EA-681B-4DD8-A31F-15E2A0C2C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400" dirty="0">
                <a:latin typeface="Arial Rounded MT Bold" panose="020F0704030504030204" pitchFamily="34" charset="0"/>
              </a:rPr>
              <a:t>3] Strategic design and management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C4C738-A094-49CC-8E81-EAAA33A377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874517"/>
            <a:ext cx="3888493" cy="4005075"/>
          </a:xfrm>
        </p:spPr>
        <p:txBody>
          <a:bodyPr/>
          <a:lstStyle/>
          <a:p>
            <a:r>
              <a:rPr lang="en-IN" dirty="0"/>
              <a:t>Strategic design is the application of future-oriented design principles in order to increase an organization's innovative and competitive qualities.</a:t>
            </a:r>
          </a:p>
          <a:p>
            <a:r>
              <a:rPr lang="en-IN" dirty="0"/>
              <a:t>Some of the categories are Partners, Strategy, Design, Business, Service Design, Management and Start Ups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85D44E-BD21-41F5-8A9F-DFD138BEAE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0171" y="1748901"/>
            <a:ext cx="6613864" cy="4998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728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D941D-D7F0-41BD-B3A4-969A96502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400" dirty="0">
                <a:latin typeface="Arial Rounded MT Bold" panose="020F0704030504030204" pitchFamily="34" charset="0"/>
              </a:rPr>
              <a:t>MIND MAP B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CE7B096-E32C-45AD-A01B-198CB4E239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678" y="1145219"/>
            <a:ext cx="10178321" cy="5468645"/>
          </a:xfrm>
        </p:spPr>
      </p:pic>
    </p:spTree>
    <p:extLst>
      <p:ext uri="{BB962C8B-B14F-4D97-AF65-F5344CB8AC3E}">
        <p14:creationId xmlns:p14="http://schemas.microsoft.com/office/powerpoint/2010/main" val="3791742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9204E-6538-438E-AF22-027CB1361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400" dirty="0">
                <a:latin typeface="Arial Rounded MT Bold" panose="020F0704030504030204" pitchFamily="34" charset="0"/>
              </a:rPr>
              <a:t>ITERATIONS BASED ON SCANDINAVIAN THEME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674CE7A-62FF-4EE8-B6E6-20F4EEC967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095131"/>
            <a:ext cx="4137068" cy="4296792"/>
          </a:xfrm>
        </p:spPr>
        <p:txBody>
          <a:bodyPr/>
          <a:lstStyle/>
          <a:p>
            <a:r>
              <a:rPr lang="en-IN" dirty="0"/>
              <a:t>The first iteration is of walls.</a:t>
            </a:r>
          </a:p>
          <a:p>
            <a:r>
              <a:rPr lang="en-IN" dirty="0"/>
              <a:t>The element which the iterations are based on is Natural shapes.</a:t>
            </a:r>
          </a:p>
          <a:p>
            <a:r>
              <a:rPr lang="en-IN" dirty="0"/>
              <a:t>Scandinavian theme has plain solid walls without any design. This ideation shows different wall designs using natural shapes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A9B6082-BEFE-4576-BC50-752417D995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746" y="1757779"/>
            <a:ext cx="6125592" cy="502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793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4C9AEA-C90C-46D0-AD84-004168B54A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932155"/>
            <a:ext cx="3604407" cy="4947437"/>
          </a:xfrm>
        </p:spPr>
        <p:txBody>
          <a:bodyPr/>
          <a:lstStyle/>
          <a:p>
            <a:r>
              <a:rPr lang="en-IN" dirty="0"/>
              <a:t>The second iteration is of tables.</a:t>
            </a:r>
          </a:p>
          <a:p>
            <a:r>
              <a:rPr lang="en-IN" dirty="0"/>
              <a:t>Scandinavian theme has tables which have basic shapes like circle, rectangle or square,</a:t>
            </a:r>
          </a:p>
          <a:p>
            <a:r>
              <a:rPr lang="en-IN" dirty="0"/>
              <a:t>The Ideation which I came up with shows tables with unconventional shapes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FD1729-82A3-46FE-BAD3-46F2A96F43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9868" y="219722"/>
            <a:ext cx="6081204" cy="641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4548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8268E3-A4ED-4677-BF10-0471B31548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6572" y="1020932"/>
            <a:ext cx="3924004" cy="4618963"/>
          </a:xfrm>
        </p:spPr>
        <p:txBody>
          <a:bodyPr/>
          <a:lstStyle/>
          <a:p>
            <a:r>
              <a:rPr lang="en-IN" dirty="0"/>
              <a:t>The third iteration is of windows.</a:t>
            </a:r>
          </a:p>
          <a:p>
            <a:r>
              <a:rPr lang="en-IN" dirty="0"/>
              <a:t>Since Scandinavian has very basic windows my ideation was to come up with windows that have irregular shapes and designs.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B3C3E5-1D52-4F93-B7C3-9BF80BAEC1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9352" y="426128"/>
            <a:ext cx="6542843" cy="6187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838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9FC0D-1AD9-4B86-A76D-8BBD2EE9A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400" dirty="0">
                <a:latin typeface="Arial Rounded MT Bold" panose="020F0704030504030204" pitchFamily="34" charset="0"/>
              </a:rPr>
              <a:t>Next 5 iterations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5E2A43-DF65-4902-AD04-3A2D7DD114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28451"/>
            <a:ext cx="10369192" cy="532660"/>
          </a:xfrm>
        </p:spPr>
        <p:txBody>
          <a:bodyPr>
            <a:normAutofit fontScale="77500" lnSpcReduction="20000"/>
          </a:bodyPr>
          <a:lstStyle/>
          <a:p>
            <a:r>
              <a:rPr lang="en-IN" dirty="0"/>
              <a:t>The iteration which I decided to go ahead with for my final prototype was walls. I made 5 different iterations of wall design using various shapes.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361B1F7-E0D7-47E4-AC41-35128F4AA2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678" y="1874516"/>
            <a:ext cx="4611304" cy="491468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5F0CA89-29A4-4D30-8F18-6AF4AA1C0B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874516"/>
            <a:ext cx="5334000" cy="491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139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4582E51-128B-41D7-AD8E-E9B9D710C9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590" y="107177"/>
            <a:ext cx="3326857" cy="6355766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5333DC3-3546-429E-9B1E-288F93F534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033" y="107177"/>
            <a:ext cx="3726346" cy="63557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6BDD122-6464-4C79-BC96-CC0D9DCE42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5965" y="107177"/>
            <a:ext cx="3331115" cy="6355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2767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9AF9B-8A34-4759-8E43-7AF3A2518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400" dirty="0">
                <a:latin typeface="Arial Rounded MT Bold" panose="020F0704030504030204" pitchFamily="34" charset="0"/>
              </a:rPr>
              <a:t>FINAL ITERATION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C0143-7AD2-41D4-93E4-1E90D47696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28451"/>
            <a:ext cx="3294863" cy="5347164"/>
          </a:xfrm>
        </p:spPr>
        <p:txBody>
          <a:bodyPr>
            <a:normAutofit fontScale="92500" lnSpcReduction="10000"/>
          </a:bodyPr>
          <a:lstStyle/>
          <a:p>
            <a:r>
              <a:rPr lang="en-IN" dirty="0"/>
              <a:t> This was the final iteration for the prototype. </a:t>
            </a:r>
          </a:p>
          <a:p>
            <a:r>
              <a:rPr lang="en-IN" dirty="0"/>
              <a:t>Since Scandinavian theme follows a monochromatic colour scheme for their walls. My ideation is to design a wall with patterns along with adding an element of natural shapes to it. Instead of adding literal shapes I decided on making it a bit abstract and continuous. The colours I thought of adding to the pattern are yellow , dark blue and reddish maroon to make the wall look bright. </a:t>
            </a:r>
          </a:p>
          <a:p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4379729-5F15-422D-808A-DAB509BDDC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932" y="1003175"/>
            <a:ext cx="6883459" cy="5743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8013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3B526-FF3D-412E-AFFF-A5FFE611F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081" y="462285"/>
            <a:ext cx="4722995" cy="1492132"/>
          </a:xfrm>
        </p:spPr>
        <p:txBody>
          <a:bodyPr>
            <a:normAutofit/>
          </a:bodyPr>
          <a:lstStyle/>
          <a:p>
            <a:r>
              <a:rPr lang="en-IN" sz="4400" dirty="0">
                <a:latin typeface="Arial Rounded MT Bold" panose="020F0704030504030204" pitchFamily="34" charset="0"/>
              </a:rPr>
              <a:t>WALL MURAL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8E608D6-B920-4B83-B21F-54EFE6BDF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246" y="1318871"/>
            <a:ext cx="3906248" cy="3593591"/>
          </a:xfrm>
        </p:spPr>
        <p:txBody>
          <a:bodyPr/>
          <a:lstStyle/>
          <a:p>
            <a:r>
              <a:rPr lang="en-IN" dirty="0"/>
              <a:t>Materials used :- cardboard, paints and colour pencils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51A22BE-B9A0-4EF2-BBA4-892500F449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1394" y="111614"/>
            <a:ext cx="6560597" cy="6634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89227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136</TotalTime>
  <Words>412</Words>
  <Application>Microsoft Office PowerPoint</Application>
  <PresentationFormat>Widescreen</PresentationFormat>
  <Paragraphs>31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Arial Rounded MT Bold</vt:lpstr>
      <vt:lpstr>Gill Sans MT</vt:lpstr>
      <vt:lpstr>Impact</vt:lpstr>
      <vt:lpstr>Badge</vt:lpstr>
      <vt:lpstr>Parts of a whole </vt:lpstr>
      <vt:lpstr>Mind maps  1] INTERIOR DESIGN </vt:lpstr>
      <vt:lpstr>2] PRODUCT DESIGN </vt:lpstr>
      <vt:lpstr>3] Strategic design and management </vt:lpstr>
      <vt:lpstr>MIND MAP B </vt:lpstr>
      <vt:lpstr>ITERATIONS BASED ON SCANDINAVIAN THEME</vt:lpstr>
      <vt:lpstr>PowerPoint Presentation</vt:lpstr>
      <vt:lpstr>PowerPoint Presentation</vt:lpstr>
      <vt:lpstr>Next 5 iterations</vt:lpstr>
      <vt:lpstr>PowerPoint Presentation</vt:lpstr>
      <vt:lpstr>FINAL ITERATION </vt:lpstr>
      <vt:lpstr>WALL MURAL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Parts of a whole</dc:title>
  <dc:creator>Dell</dc:creator>
  <cp:lastModifiedBy>Dell</cp:lastModifiedBy>
  <cp:revision>12</cp:revision>
  <dcterms:created xsi:type="dcterms:W3CDTF">2020-04-17T05:48:40Z</dcterms:created>
  <dcterms:modified xsi:type="dcterms:W3CDTF">2020-04-17T09:38:10Z</dcterms:modified>
</cp:coreProperties>
</file>